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2" r:id="rId4"/>
    <p:sldMasterId id="2147483690" r:id="rId5"/>
    <p:sldMasterId id="2147483808" r:id="rId6"/>
    <p:sldMasterId id="2147483813" r:id="rId7"/>
    <p:sldMasterId id="2147483832" r:id="rId8"/>
    <p:sldMasterId id="2147483836" r:id="rId9"/>
    <p:sldMasterId id="2147483859" r:id="rId10"/>
  </p:sldMasterIdLst>
  <p:notesMasterIdLst>
    <p:notesMasterId r:id="rId14"/>
  </p:notesMasterIdLst>
  <p:handoutMasterIdLst>
    <p:handoutMasterId r:id="rId15"/>
  </p:handoutMasterIdLst>
  <p:sldIdLst>
    <p:sldId id="4272" r:id="rId11"/>
    <p:sldId id="4273" r:id="rId12"/>
    <p:sldId id="4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ExtraBold" panose="020B0906030804020204" pitchFamily="34" charset="0"/>
      <p:bold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Constaza Gahona" initials="MCG" lastIdx="12" clrIdx="0">
    <p:extLst>
      <p:ext uri="{19B8F6BF-5375-455C-9EA6-DF929625EA0E}">
        <p15:presenceInfo xmlns:p15="http://schemas.microsoft.com/office/powerpoint/2012/main" userId="María Constaza Gahona" providerId="None"/>
      </p:ext>
    </p:extLst>
  </p:cmAuthor>
  <p:cmAuthor id="2" name="Marcela Marzolo" initials="MM" lastIdx="4" clrIdx="1">
    <p:extLst>
      <p:ext uri="{19B8F6BF-5375-455C-9EA6-DF929625EA0E}">
        <p15:presenceInfo xmlns:p15="http://schemas.microsoft.com/office/powerpoint/2012/main" userId="10032000cb9e559f" providerId="None"/>
      </p:ext>
    </p:extLst>
  </p:cmAuthor>
  <p:cmAuthor id="3" name="Yanira Aleé" initials="YA" lastIdx="1" clrIdx="2">
    <p:extLst>
      <p:ext uri="{19B8F6BF-5375-455C-9EA6-DF929625EA0E}">
        <p15:presenceInfo xmlns:p15="http://schemas.microsoft.com/office/powerpoint/2012/main" userId="Yanira Ale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D50"/>
    <a:srgbClr val="26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858" autoAdjust="0"/>
  </p:normalViewPr>
  <p:slideViewPr>
    <p:cSldViewPr snapToGrid="0">
      <p:cViewPr varScale="1">
        <p:scale>
          <a:sx n="68" d="100"/>
          <a:sy n="68" d="100"/>
        </p:scale>
        <p:origin x="798" y="54"/>
      </p:cViewPr>
      <p:guideLst>
        <p:guide orient="horz" pos="2160"/>
        <p:guide pos="3863"/>
        <p:guide orient="horz" pos="13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077024D-6EE9-42BC-9F8A-92030DD414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5CDDD8-D98C-435F-9ECE-48E04EA5A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24C1F-80FC-4202-8267-A78967ADAF3A}" type="datetimeFigureOut">
              <a:rPr lang="es-CL" smtClean="0"/>
              <a:t>14-05-2023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3EF36-FB67-4615-AAFE-386F790BA2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B39735-1724-4FC2-A551-05AD533BDF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1227-E764-4551-BFF1-DB20290975C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077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F9A9-001E-4F91-9E18-DB93912D5A1E}" type="datetimeFigureOut">
              <a:rPr lang="es-CL" smtClean="0"/>
              <a:t>14-05-2023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B89-78FE-4173-9320-3E63C33C68B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54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331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r>
              <a:rPr lang="es-CL"/>
              <a:t>Esta en la portada del PPT.</a:t>
            </a:r>
          </a:p>
          <a:p>
            <a:r>
              <a:rPr lang="es-CL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/>
              <a:t>1 de enero de 2019</a:t>
            </a:r>
            <a:endParaRPr lang="es-CL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/>
              <a:t>Aquí va el título de la presentación (máximo 1 línea)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/>
              <a:t>Fundación Educacional Oportunidad</a:t>
            </a:r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0555A20-93C9-49E0-BAFD-C1D5D91A7A92}"/>
              </a:ext>
            </a:extLst>
          </p:cNvPr>
          <p:cNvCxnSpPr>
            <a:cxnSpLocks/>
          </p:cNvCxnSpPr>
          <p:nvPr userDrawn="1"/>
        </p:nvCxnSpPr>
        <p:spPr>
          <a:xfrm>
            <a:off x="217862" y="6256598"/>
            <a:ext cx="1175627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7940DB36-6765-40AF-9FF8-BEDB57E23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/>
              <a:t>Título Temática 1  |  Título Temática 2  |  Título Temática 3  |  Título Temática 4  |  Título Temática 5  |  Título Temática 6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259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/>
              <a:t>Página de tablas</a:t>
            </a:r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5513" y="1712913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Hacer </a:t>
            </a:r>
            <a:r>
              <a:rPr lang="es-CL" err="1"/>
              <a:t>click</a:t>
            </a:r>
            <a:r>
              <a:rPr lang="es-CL"/>
              <a:t> en el ícono para crear una tabla.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9083EDAC-D35E-46D2-BAB4-200776693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/>
              <a:t>Título Temática 1  |  Título Temática 2  |  Título Temática 3  |  Título Temática 4  |  Título Temática 5  |  Título Temática 6</a:t>
            </a:r>
          </a:p>
        </p:txBody>
      </p:sp>
    </p:spTree>
    <p:extLst>
      <p:ext uri="{BB962C8B-B14F-4D97-AF65-F5344CB8AC3E}">
        <p14:creationId xmlns:p14="http://schemas.microsoft.com/office/powerpoint/2010/main" val="12003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65524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Aquí va el título </a:t>
            </a:r>
            <a:br>
              <a:rPr lang="es-ES"/>
            </a:br>
            <a:r>
              <a:rPr lang="es-ES"/>
              <a:t>(máximo 2 líneas)</a:t>
            </a:r>
            <a:endParaRPr lang="en-U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259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12267F7-57D8-41FA-80E8-216082AA4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/>
              <a:t>Título Temática 1  |  Título Temática 2  |  Título Temática 3  |  Título Temática 4  |  Título Temática 5  |  Título Temática 6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22098" y="1614196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653" y="202983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Esta diapositiva es para punteos de texto.</a:t>
            </a:r>
          </a:p>
          <a:p>
            <a:pPr lvl="0"/>
            <a:r>
              <a:rPr lang="es-ES"/>
              <a:t>Abajo hay una opción para diferentes niveles de punteo</a:t>
            </a:r>
          </a:p>
          <a:p>
            <a:pPr lvl="0"/>
            <a:endParaRPr lang="es-ES"/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4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55E9C-187C-4604-B342-1BFE96D6DAE3}" type="datetime1">
              <a:rPr lang="es-ES" smtClean="0"/>
              <a:pPr>
                <a:defRPr/>
              </a:pPr>
              <a:t>14/05/2023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295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ZQUIERD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65524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/>
              <a:t>Aquí va el título </a:t>
            </a:r>
            <a:br>
              <a:rPr lang="es-ES"/>
            </a:br>
            <a:r>
              <a:rPr lang="es-ES"/>
              <a:t>(máximo 2 líneas)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654" y="2003367"/>
            <a:ext cx="5601003" cy="4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Aquí va texto en forma de párrafo (siempre intentar que sea lo más corto posible y en párrafos pequeños).</a:t>
            </a:r>
            <a:endParaRPr lang="en-U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22098" y="1614196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65524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Aquí va el título </a:t>
            </a:r>
            <a:br>
              <a:rPr lang="es-ES"/>
            </a:br>
            <a:r>
              <a:rPr lang="es-ES"/>
              <a:t>(máximo 2 líneas)</a:t>
            </a:r>
            <a:endParaRPr lang="en-U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22098" y="1614196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653" y="2029835"/>
            <a:ext cx="5600700" cy="439590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Esta diapositiva es para punteos de texto.</a:t>
            </a:r>
          </a:p>
          <a:p>
            <a:pPr lvl="0"/>
            <a:r>
              <a:rPr lang="es-ES"/>
              <a:t>Abajo hay una opción para diferentes niveles de punteo</a:t>
            </a:r>
          </a:p>
          <a:p>
            <a:pPr lvl="0"/>
            <a:endParaRPr lang="es-ES"/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793986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Esta diapositiva es para destacar una cita, frase o cifra importante.</a:t>
            </a:r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507" y="4177795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/>
              <a:t>Acá agregar referencia a cita, o una bajada al texto superior.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7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18305"/>
            <a:ext cx="10515600" cy="438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/>
              <a:t>Página para mostrar gráficos. Acá poner título.</a:t>
            </a:r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94359-E798-4C20-97BC-9B32DE45A78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gráfico 11">
            <a:extLst>
              <a:ext uri="{FF2B5EF4-FFF2-40B4-BE49-F238E27FC236}">
                <a16:creationId xmlns:a16="http://schemas.microsoft.com/office/drawing/2014/main" id="{A8017CF6-0692-4727-9EF6-598D145BBF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24748" y="206299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Este espacio es para colocar gráficos</a:t>
            </a:r>
          </a:p>
        </p:txBody>
      </p:sp>
      <p:sp>
        <p:nvSpPr>
          <p:cNvPr id="13" name="Marcador de gráfico 11">
            <a:extLst>
              <a:ext uri="{FF2B5EF4-FFF2-40B4-BE49-F238E27FC236}">
                <a16:creationId xmlns:a16="http://schemas.microsoft.com/office/drawing/2014/main" id="{5AA84556-8ACF-428E-B6A3-A7E398413C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4473" y="206299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Este espacio es para colocar gráficos</a:t>
            </a:r>
          </a:p>
        </p:txBody>
      </p:sp>
    </p:spTree>
    <p:extLst>
      <p:ext uri="{BB962C8B-B14F-4D97-AF65-F5344CB8AC3E}">
        <p14:creationId xmlns:p14="http://schemas.microsoft.com/office/powerpoint/2010/main" val="9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/>
              <a:t>Página de tablas</a:t>
            </a:r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4748" y="1930636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Hacer </a:t>
            </a:r>
            <a:r>
              <a:rPr lang="es-CL" err="1"/>
              <a:t>click</a:t>
            </a:r>
            <a:r>
              <a:rPr lang="es-CL"/>
              <a:t> en el ícono para crear una tabla.</a:t>
            </a:r>
          </a:p>
        </p:txBody>
      </p:sp>
    </p:spTree>
    <p:extLst>
      <p:ext uri="{BB962C8B-B14F-4D97-AF65-F5344CB8AC3E}">
        <p14:creationId xmlns:p14="http://schemas.microsoft.com/office/powerpoint/2010/main" val="1187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375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‹#›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  <a:latin typeface="+mj-lt"/>
              </a:rPr>
              <a:t>¡Muchas gracias!</a:t>
            </a:r>
            <a:endParaRPr lang="es-CL" sz="4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>
                <a:solidFill>
                  <a:schemeClr val="accent2"/>
                </a:solidFill>
              </a:rPr>
              <a:t>Síguenos en nuestras redes sociales</a:t>
            </a:r>
            <a:endParaRPr lang="es-CL" sz="2400" b="1" i="1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>
                <a:solidFill>
                  <a:schemeClr val="bg1"/>
                </a:solidFill>
              </a:rPr>
              <a:t>@</a:t>
            </a:r>
            <a:r>
              <a:rPr lang="es-CL" err="1">
                <a:solidFill>
                  <a:schemeClr val="bg1"/>
                </a:solidFill>
              </a:rPr>
              <a:t>FunOportunidad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>
                <a:solidFill>
                  <a:schemeClr val="bg1"/>
                </a:solidFill>
              </a:rPr>
              <a:t>@</a:t>
            </a:r>
            <a:r>
              <a:rPr lang="es-CL" err="1">
                <a:solidFill>
                  <a:schemeClr val="bg1"/>
                </a:solidFill>
              </a:rPr>
              <a:t>fun_oportunidad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>
                <a:solidFill>
                  <a:schemeClr val="bg1"/>
                </a:solidFill>
              </a:rPr>
              <a:t>/</a:t>
            </a:r>
            <a:r>
              <a:rPr lang="es-CL" err="1">
                <a:solidFill>
                  <a:schemeClr val="bg1"/>
                </a:solidFill>
              </a:rPr>
              <a:t>Fun_Oportunidad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>
                <a:solidFill>
                  <a:schemeClr val="bg1"/>
                </a:solidFill>
              </a:rPr>
              <a:t>/</a:t>
            </a:r>
            <a:r>
              <a:rPr lang="es-CL" err="1">
                <a:solidFill>
                  <a:schemeClr val="bg1"/>
                </a:solidFill>
              </a:rPr>
              <a:t>FunOportunidad</a:t>
            </a:r>
            <a:endParaRPr lang="es-C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 - ING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‹#›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err="1">
                <a:solidFill>
                  <a:schemeClr val="bg1"/>
                </a:solidFill>
                <a:latin typeface="+mj-lt"/>
              </a:rPr>
              <a:t>Thank</a:t>
            </a:r>
            <a:r>
              <a:rPr lang="es-ES" sz="4400" b="1">
                <a:solidFill>
                  <a:schemeClr val="bg1"/>
                </a:solidFill>
                <a:latin typeface="+mj-lt"/>
              </a:rPr>
              <a:t> </a:t>
            </a:r>
            <a:r>
              <a:rPr lang="es-ES" sz="4400" b="1" err="1">
                <a:solidFill>
                  <a:schemeClr val="bg1"/>
                </a:solidFill>
                <a:latin typeface="+mj-lt"/>
              </a:rPr>
              <a:t>you</a:t>
            </a:r>
            <a:r>
              <a:rPr lang="es-ES" sz="4400" b="1">
                <a:solidFill>
                  <a:schemeClr val="bg1"/>
                </a:solidFill>
                <a:latin typeface="+mj-lt"/>
              </a:rPr>
              <a:t>!</a:t>
            </a:r>
            <a:endParaRPr lang="es-CL" sz="4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err="1">
                <a:solidFill>
                  <a:schemeClr val="accent2"/>
                </a:solidFill>
              </a:rPr>
              <a:t>Follow</a:t>
            </a:r>
            <a:r>
              <a:rPr lang="es-ES" sz="2400" b="1" i="1">
                <a:solidFill>
                  <a:schemeClr val="accent2"/>
                </a:solidFill>
              </a:rPr>
              <a:t> </a:t>
            </a:r>
            <a:r>
              <a:rPr lang="es-ES" sz="2400" b="1" i="1" err="1">
                <a:solidFill>
                  <a:schemeClr val="accent2"/>
                </a:solidFill>
              </a:rPr>
              <a:t>us</a:t>
            </a:r>
            <a:endParaRPr lang="es-CL" sz="2400" b="1" i="1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>
                <a:solidFill>
                  <a:schemeClr val="bg1"/>
                </a:solidFill>
              </a:rPr>
              <a:t>@</a:t>
            </a:r>
            <a:r>
              <a:rPr lang="es-CL" err="1">
                <a:solidFill>
                  <a:schemeClr val="bg1"/>
                </a:solidFill>
              </a:rPr>
              <a:t>FunOportunidad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>
                <a:solidFill>
                  <a:schemeClr val="bg1"/>
                </a:solidFill>
              </a:rPr>
              <a:t>@</a:t>
            </a:r>
            <a:r>
              <a:rPr lang="es-CL" err="1">
                <a:solidFill>
                  <a:schemeClr val="bg1"/>
                </a:solidFill>
              </a:rPr>
              <a:t>fun_oportunidad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>
                <a:solidFill>
                  <a:schemeClr val="bg1"/>
                </a:solidFill>
              </a:rPr>
              <a:t>/</a:t>
            </a:r>
            <a:r>
              <a:rPr lang="es-CL" err="1">
                <a:solidFill>
                  <a:schemeClr val="bg1"/>
                </a:solidFill>
              </a:rPr>
              <a:t>Fun_Oportunidad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>
                <a:solidFill>
                  <a:schemeClr val="bg1"/>
                </a:solidFill>
              </a:rPr>
              <a:t>/</a:t>
            </a:r>
            <a:r>
              <a:rPr lang="es-CL" err="1">
                <a:solidFill>
                  <a:schemeClr val="bg1"/>
                </a:solidFill>
              </a:rPr>
              <a:t>FunOportunidad</a:t>
            </a:r>
            <a:endParaRPr lang="es-C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r>
              <a:rPr lang="es-CL"/>
              <a:t>Esta en la portada del PPT.</a:t>
            </a:r>
          </a:p>
          <a:p>
            <a:r>
              <a:rPr lang="es-CL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/>
              <a:t>1 de enero de 2019</a:t>
            </a:r>
            <a:endParaRPr lang="es-CL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/>
              <a:t>Aquí va el título de la presentación (máximo 1 línea)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/>
              <a:t>Fundación Educacional Oportunidad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259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245" y="72174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Aquí va el título </a:t>
            </a:r>
            <a:br>
              <a:rPr lang="es-ES"/>
            </a:br>
            <a:r>
              <a:rPr lang="es-ES"/>
              <a:t>(máximo 2 líneas)</a:t>
            </a:r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12267F7-57D8-41FA-80E8-216082AA4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/>
              <a:t>Título Temática 1  |  Título Temática 2  |  Título Temática 3  |  Título Temática 4  |  Título Temática 5  |  Título Temática 6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70690" y="168070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45" y="202983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Esta diapositiva es para punteos de texto.</a:t>
            </a:r>
          </a:p>
          <a:p>
            <a:pPr lvl="0"/>
            <a:r>
              <a:rPr lang="es-ES"/>
              <a:t>Abajo hay una opción para diferentes niveles de punteo</a:t>
            </a:r>
          </a:p>
          <a:p>
            <a:pPr lvl="0"/>
            <a:endParaRPr lang="es-ES"/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5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55E9C-187C-4604-B342-1BFE96D6DAE3}" type="datetime1">
              <a:rPr lang="es-ES" smtClean="0"/>
              <a:pPr>
                <a:defRPr/>
              </a:pPr>
              <a:t>14/05/2023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295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r>
              <a:rPr lang="es-CL"/>
              <a:t>Esta en la portada del PPT.</a:t>
            </a:r>
          </a:p>
          <a:p>
            <a:r>
              <a:rPr lang="es-CL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/>
              <a:t>1 de enero de 2019</a:t>
            </a:r>
            <a:endParaRPr lang="es-CL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/>
              <a:t>Aquí va el título de la presentación (máximo 1 línea)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/>
              <a:t>Fundación Educacional Oportunidad</a:t>
            </a:r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0555A20-93C9-49E0-BAFD-C1D5D91A7A92}"/>
              </a:ext>
            </a:extLst>
          </p:cNvPr>
          <p:cNvCxnSpPr>
            <a:cxnSpLocks/>
          </p:cNvCxnSpPr>
          <p:nvPr userDrawn="1"/>
        </p:nvCxnSpPr>
        <p:spPr>
          <a:xfrm>
            <a:off x="217862" y="6256598"/>
            <a:ext cx="1175627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26924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55E9C-187C-4604-B342-1BFE96D6DAE3}" type="datetime1">
              <a:rPr lang="es-ES" smtClean="0"/>
              <a:pPr>
                <a:defRPr/>
              </a:pPr>
              <a:t>14/05/2023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097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Esta en la portada del PPT.</a:t>
            </a:r>
          </a:p>
          <a:p>
            <a:r>
              <a:rPr lang="es-CL" dirty="0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9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40" y="6436477"/>
            <a:ext cx="2020599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 de enero de 2019</a:t>
            </a:r>
            <a:endParaRPr lang="es-CL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6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 dirty="0"/>
              <a:t>Aquí va el título de la presentación (máximo 1 línea)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4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 dirty="0"/>
              <a:t>Fundación Educacional Oportunidad</a:t>
            </a:r>
            <a:endParaRPr lang="es-CL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0555A20-93C9-49E0-BAFD-C1D5D91A7A92}"/>
              </a:ext>
            </a:extLst>
          </p:cNvPr>
          <p:cNvCxnSpPr>
            <a:cxnSpLocks/>
          </p:cNvCxnSpPr>
          <p:nvPr userDrawn="1"/>
        </p:nvCxnSpPr>
        <p:spPr>
          <a:xfrm>
            <a:off x="217865" y="6256598"/>
            <a:ext cx="1175627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55E9C-187C-4604-B342-1BFE96D6DAE3}" type="datetime1">
              <a:rPr lang="es-ES" smtClean="0"/>
              <a:pPr>
                <a:defRPr/>
              </a:pPr>
              <a:t>14/05/2023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063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6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37946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245" y="72174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70694" y="1680702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46" y="2029835"/>
            <a:ext cx="5600700" cy="437096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7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55E9C-187C-4604-B342-1BFE96D6DAE3}" type="datetime1">
              <a:rPr lang="es-ES" smtClean="0"/>
              <a:pPr>
                <a:defRPr/>
              </a:pPr>
              <a:t>14/05/2023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308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1840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2549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3154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7672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952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8791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55E9C-187C-4604-B342-1BFE96D6DAE3}" type="datetime1">
              <a:rPr lang="es-ES" smtClean="0"/>
              <a:pPr>
                <a:defRPr/>
              </a:pPr>
              <a:t>14/05/2023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7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244" y="72174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/>
              <a:t>Aquí va el título </a:t>
            </a:r>
            <a:br>
              <a:rPr lang="es-ES"/>
            </a:br>
            <a:r>
              <a:rPr lang="es-ES"/>
              <a:t>(máximo 2 líneas)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245" y="2003367"/>
            <a:ext cx="5601003" cy="4397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Aquí va texto en forma de párrafo (siempre intentar que sea lo más corto posible y en párrafos pequeños).</a:t>
            </a:r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70689" y="168070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508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794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7452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232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245" y="72174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Aquí va el título </a:t>
            </a:r>
            <a:br>
              <a:rPr lang="es-ES"/>
            </a:br>
            <a:r>
              <a:rPr lang="es-ES"/>
              <a:t>(máximo 2 líneas)</a:t>
            </a:r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70690" y="168070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45" y="2029835"/>
            <a:ext cx="5600700" cy="437096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Esta diapositiva es para punteos de texto.</a:t>
            </a:r>
          </a:p>
          <a:p>
            <a:pPr lvl="0"/>
            <a:r>
              <a:rPr lang="es-ES"/>
              <a:t>Abajo hay una opción para diferentes niveles de punteo</a:t>
            </a:r>
          </a:p>
          <a:p>
            <a:pPr lvl="0"/>
            <a:endParaRPr lang="es-ES"/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55E9C-187C-4604-B342-1BFE96D6DAE3}" type="datetime1">
              <a:rPr lang="es-ES" smtClean="0"/>
              <a:pPr>
                <a:defRPr/>
              </a:pPr>
              <a:t>14/05/2023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30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259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244" y="72174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/>
              <a:t>Aquí va el título </a:t>
            </a:r>
            <a:br>
              <a:rPr lang="es-ES"/>
            </a:br>
            <a:r>
              <a:rPr lang="es-ES"/>
              <a:t>(máximo 2 líneas)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245" y="2003366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Aquí va texto en forma de párrafo (siempre intentar que sea lo más corto posible y en párrafos pequeños).</a:t>
            </a:r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12267F7-57D8-41FA-80E8-216082AA4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586" y="6444560"/>
            <a:ext cx="11755070" cy="2386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/>
              <a:t>Título Temática 1  |  Título Temática 2  |  Título Temática 3  |  Título Temática 4  |  Título Temática 5  |  Título Temática 6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70689" y="168070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259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/>
              <a:t>Acá insertar una imagen oficial</a:t>
            </a:r>
          </a:p>
          <a:p>
            <a:r>
              <a:rPr lang="es-CL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245" y="72174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Aquí va el título </a:t>
            </a:r>
            <a:br>
              <a:rPr lang="es-ES"/>
            </a:br>
            <a:r>
              <a:rPr lang="es-ES"/>
              <a:t>(máximo 2 líneas)</a:t>
            </a:r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12267F7-57D8-41FA-80E8-216082AA4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/>
              <a:t>Título Temática 1  |  Título Temática 2  |  Título Temática 3  |  Título Temática 4  |  Título Temática 5  |  Título Temática 6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70690" y="168070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45" y="202983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Esta diapositiva es para punteos de texto.</a:t>
            </a:r>
          </a:p>
          <a:p>
            <a:pPr lvl="0"/>
            <a:r>
              <a:rPr lang="es-ES"/>
              <a:t>Abajo hay una opción para diferentes niveles de punteo</a:t>
            </a:r>
          </a:p>
          <a:p>
            <a:pPr lvl="0"/>
            <a:endParaRPr lang="es-ES"/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85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AE6980-5A53-44A5-B7EC-9AD1F65F2021}"/>
              </a:ext>
            </a:extLst>
          </p:cNvPr>
          <p:cNvSpPr txBox="1"/>
          <p:nvPr userDrawn="1"/>
        </p:nvSpPr>
        <p:spPr>
          <a:xfrm>
            <a:off x="108099" y="6451167"/>
            <a:ext cx="484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CAE49B5-042B-4172-BA61-B030B9B0DAAA}" type="slidenum">
              <a:rPr lang="es-CL" sz="1400" smtClean="0">
                <a:solidFill>
                  <a:schemeClr val="bg2">
                    <a:lumMod val="50000"/>
                  </a:schemeClr>
                </a:solidFill>
              </a:rPr>
              <a:pPr algn="l"/>
              <a:t>‹#›</a:t>
            </a:fld>
            <a:endParaRPr lang="es-CL" sz="14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8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7833B29-CCEB-4458-A2E7-308B22D9D927}"/>
              </a:ext>
            </a:extLst>
          </p:cNvPr>
          <p:cNvCxnSpPr>
            <a:cxnSpLocks/>
          </p:cNvCxnSpPr>
          <p:nvPr userDrawn="1"/>
        </p:nvCxnSpPr>
        <p:spPr>
          <a:xfrm>
            <a:off x="217862" y="6256598"/>
            <a:ext cx="1175627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706" r:id="rId4"/>
    <p:sldLayoutId id="2147483707" r:id="rId5"/>
    <p:sldLayoutId id="2147483853" r:id="rId6"/>
    <p:sldLayoutId id="2147483673" r:id="rId7"/>
    <p:sldLayoutId id="2147483685" r:id="rId8"/>
    <p:sldLayoutId id="2147483674" r:id="rId9"/>
    <p:sldLayoutId id="2147483676" r:id="rId10"/>
    <p:sldLayoutId id="2147483678" r:id="rId11"/>
    <p:sldLayoutId id="2147483686" r:id="rId12"/>
    <p:sldLayoutId id="2147483679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7833B29-CCEB-4458-A2E7-308B22D9D927}"/>
              </a:ext>
            </a:extLst>
          </p:cNvPr>
          <p:cNvCxnSpPr>
            <a:cxnSpLocks/>
          </p:cNvCxnSpPr>
          <p:nvPr userDrawn="1"/>
        </p:nvCxnSpPr>
        <p:spPr>
          <a:xfrm>
            <a:off x="217862" y="6256598"/>
            <a:ext cx="1175627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708" r:id="rId3"/>
    <p:sldLayoutId id="21474838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44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5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2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0" r:id="rId3"/>
    <p:sldLayoutId id="214748385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0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E9D3CC-B818-41E0-BFB2-7571352D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B0BF8-CA65-4D76-9426-167915F1146F}"/>
              </a:ext>
            </a:extLst>
          </p:cNvPr>
          <p:cNvSpPr txBox="1"/>
          <p:nvPr/>
        </p:nvSpPr>
        <p:spPr>
          <a:xfrm>
            <a:off x="2954214" y="1716257"/>
            <a:ext cx="59365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ACTA SEGUIMIENTO COMITÉ DE ASISTENCIA</a:t>
            </a:r>
          </a:p>
          <a:p>
            <a:pPr algn="ctr"/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Establecimiento educacional</a:t>
            </a:r>
          </a:p>
          <a:p>
            <a:pPr algn="ctr"/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________________________________</a:t>
            </a:r>
          </a:p>
          <a:p>
            <a:pPr algn="ctr"/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Nivel </a:t>
            </a:r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_________</a:t>
            </a:r>
          </a:p>
          <a:p>
            <a:pPr algn="ctr"/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BFD63213-1CD8-4609-84CB-15A6698BF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78" y="5735050"/>
            <a:ext cx="862559" cy="652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306B58-9A06-418E-BB3D-CAC79BC9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02" y="265757"/>
            <a:ext cx="2108778" cy="7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E9D3CC-B818-41E0-BFB2-7571352D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473A-320F-407A-95D2-03A5E8F0C84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pic>
        <p:nvPicPr>
          <p:cNvPr id="4" name="Imagen 3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B08D12CE-141F-78CC-1B87-BE8AD1C4B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" y="51916"/>
            <a:ext cx="11841227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135AF358-13C6-47B1-B070-8D4B35E24558}"/>
              </a:ext>
            </a:extLst>
          </p:cNvPr>
          <p:cNvSpPr txBox="1"/>
          <p:nvPr/>
        </p:nvSpPr>
        <p:spPr>
          <a:xfrm>
            <a:off x="2295926" y="240932"/>
            <a:ext cx="7115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  <a:latin typeface="Open Sans Extrabold"/>
              </a:rPr>
              <a:t>Tabla seguimiento comité de asistencia  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625B093-B5CA-4E7A-A173-6305930D69AC}"/>
              </a:ext>
            </a:extLst>
          </p:cNvPr>
          <p:cNvSpPr txBox="1"/>
          <p:nvPr/>
        </p:nvSpPr>
        <p:spPr>
          <a:xfrm>
            <a:off x="428295" y="733241"/>
            <a:ext cx="11335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Fecha reunión: ______________Comuna: ____________ 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Establecimiento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___________________ Nivel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:_____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graphicFrame>
        <p:nvGraphicFramePr>
          <p:cNvPr id="23" name="Tabla 5">
            <a:extLst>
              <a:ext uri="{FF2B5EF4-FFF2-40B4-BE49-F238E27FC236}">
                <a16:creationId xmlns:a16="http://schemas.microsoft.com/office/drawing/2014/main" id="{8667B969-25A2-430B-B300-BBB3A2DDA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90532"/>
              </p:ext>
            </p:extLst>
          </p:nvPr>
        </p:nvGraphicFramePr>
        <p:xfrm>
          <a:off x="110194" y="1163994"/>
          <a:ext cx="11971609" cy="550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115">
                  <a:extLst>
                    <a:ext uri="{9D8B030D-6E8A-4147-A177-3AD203B41FA5}">
                      <a16:colId xmlns:a16="http://schemas.microsoft.com/office/drawing/2014/main" val="1159187907"/>
                    </a:ext>
                  </a:extLst>
                </a:gridCol>
                <a:gridCol w="2328451">
                  <a:extLst>
                    <a:ext uri="{9D8B030D-6E8A-4147-A177-3AD203B41FA5}">
                      <a16:colId xmlns:a16="http://schemas.microsoft.com/office/drawing/2014/main" val="4152447812"/>
                    </a:ext>
                  </a:extLst>
                </a:gridCol>
                <a:gridCol w="2208628">
                  <a:extLst>
                    <a:ext uri="{9D8B030D-6E8A-4147-A177-3AD203B41FA5}">
                      <a16:colId xmlns:a16="http://schemas.microsoft.com/office/drawing/2014/main" val="1758894805"/>
                    </a:ext>
                  </a:extLst>
                </a:gridCol>
                <a:gridCol w="1941341">
                  <a:extLst>
                    <a:ext uri="{9D8B030D-6E8A-4147-A177-3AD203B41FA5}">
                      <a16:colId xmlns:a16="http://schemas.microsoft.com/office/drawing/2014/main" val="1341796770"/>
                    </a:ext>
                  </a:extLst>
                </a:gridCol>
                <a:gridCol w="1873495">
                  <a:extLst>
                    <a:ext uri="{9D8B030D-6E8A-4147-A177-3AD203B41FA5}">
                      <a16:colId xmlns:a16="http://schemas.microsoft.com/office/drawing/2014/main" val="143836670"/>
                    </a:ext>
                  </a:extLst>
                </a:gridCol>
                <a:gridCol w="1882579">
                  <a:extLst>
                    <a:ext uri="{9D8B030D-6E8A-4147-A177-3AD203B41FA5}">
                      <a16:colId xmlns:a16="http://schemas.microsoft.com/office/drawing/2014/main" val="2498183815"/>
                    </a:ext>
                  </a:extLst>
                </a:gridCol>
              </a:tblGrid>
              <a:tr h="317724"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Completar en reunión comité siguiente</a:t>
                      </a:r>
                      <a:endParaRPr lang="es-CL" sz="12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78692"/>
                  </a:ext>
                </a:extLst>
              </a:tr>
              <a:tr h="31772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Identificación </a:t>
                      </a:r>
                      <a:endParaRPr lang="es-CL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Causas de Ausentismo</a:t>
                      </a:r>
                      <a:endParaRPr lang="es-CL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Planear </a:t>
                      </a:r>
                      <a:endParaRPr lang="es-CL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Hacer </a:t>
                      </a:r>
                      <a:endParaRPr lang="es-CL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Estudiar </a:t>
                      </a:r>
                      <a:endParaRPr lang="es-CL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Ajustar </a:t>
                      </a:r>
                      <a:endParaRPr lang="es-CL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46129"/>
                  </a:ext>
                </a:extLst>
              </a:tr>
              <a:tr h="1032603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Niños/as en riesgo</a:t>
                      </a:r>
                      <a:endParaRPr lang="es-CL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endParaRPr lang="es-CL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Intervención a realizar, fecha y encargado/a. Predicción: ¿cuantos días faltará el niño/a después de realizar la  intervención hasta la próxima reunión de comité?</a:t>
                      </a:r>
                      <a:endParaRPr lang="es-CL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Revisar si se realizó la intervención o hubo eventos inesperados.</a:t>
                      </a:r>
                      <a:endParaRPr lang="es-CL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¿Cómo nos fue? Revisar  si se cumplió la predicción y si mejoró la asistencia de los niños/as. ¿Qué aprendizaje extraemos de la intervención aplicada?</a:t>
                      </a:r>
                      <a:endParaRPr lang="es-CL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¿Se modificará o se cambiará la intervención? Qué harán?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81966"/>
                  </a:ext>
                </a:extLst>
              </a:tr>
              <a:tr h="90161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506"/>
                  </a:ext>
                </a:extLst>
              </a:tr>
              <a:tr h="794310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4988"/>
                  </a:ext>
                </a:extLst>
              </a:tr>
              <a:tr h="794310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34544"/>
                  </a:ext>
                </a:extLst>
              </a:tr>
              <a:tr h="794310"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1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589153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78CF47305C8847BB3A0638FB47D81E" ma:contentTypeVersion="2" ma:contentTypeDescription="Crear nuevo documento." ma:contentTypeScope="" ma:versionID="d15c7a215d9a8d7999c2c08a42cc547a">
  <xsd:schema xmlns:xsd="http://www.w3.org/2001/XMLSchema" xmlns:xs="http://www.w3.org/2001/XMLSchema" xmlns:p="http://schemas.microsoft.com/office/2006/metadata/properties" xmlns:ns2="cc25ccd1-c447-4eac-9d2d-d837db369ee9" targetNamespace="http://schemas.microsoft.com/office/2006/metadata/properties" ma:root="true" ma:fieldsID="a4619b1cd612c9dd5ebc88fe5bf44bf4" ns2:_="">
    <xsd:import namespace="cc25ccd1-c447-4eac-9d2d-d837db369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5ccd1-c447-4eac-9d2d-d837db369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27EF28-2CD8-4BFF-8B20-1DE2A4A1E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6EB1A-4085-4438-A13F-F69AB7C410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5ccd1-c447-4eac-9d2d-d837db369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42020A-ECF7-4D59-B359-775B48BB0FB7}">
  <ds:schemaRefs>
    <ds:schemaRef ds:uri="cc25ccd1-c447-4eac-9d2d-d837db369ee9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4545</TotalTime>
  <Words>135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2_Tema de Office</vt:lpstr>
      <vt:lpstr>1_Tema de Office</vt:lpstr>
      <vt:lpstr>1_Tema de Office</vt:lpstr>
      <vt:lpstr>2_Tema de Office</vt:lpstr>
      <vt:lpstr>3_Tema de Office</vt:lpstr>
      <vt:lpstr>4_Tema de Office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derrazuriz2018 derrazuriz2018</dc:creator>
  <cp:lastModifiedBy>Karina Peña</cp:lastModifiedBy>
  <cp:revision>410</cp:revision>
  <dcterms:created xsi:type="dcterms:W3CDTF">2019-02-07T18:47:38Z</dcterms:created>
  <dcterms:modified xsi:type="dcterms:W3CDTF">2023-05-14T18:12:31Z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0x010100FB78CF47305C8847BB3A0638FB47D81E</vt:lpwstr>
  </property>
</Properties>
</file>